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'1.0' encoding='UTF-8' standalone='no' ?><Relationships xmlns="http://schemas.openxmlformats.org/package/2006/relationships"><Relationship Id="rId3" Type="http://schemas.openxmlformats.org/package/2006/relationships/metadata/core-properties" Target="docProps/core.xml"></Relationship><Relationship Id="rId2" Type="http://schemas.openxmlformats.org/package/2006/relationships/metadata/thumbnail" Target="docProps/thumbnail.jpeg"></Relationship><Relationship Id="rId1" Type="http://schemas.openxmlformats.org/officeDocument/2006/relationships/officeDocument" Target="ppt/presentation.xml"></Relationship><Relationship Id="rId4" Type="http://schemas.openxmlformats.org/officeDocument/2006/relationships/extended-properties" Target="docProps/app.xml"></Relationship><Relationship Id="rId5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sldIdLst>
    <p:sldId id="256" r:id="rId3"/>
    <p:sldId id="257" r:id="rId4"/>
  </p:sldIdLst>
  <p:sldSz cx="6858000" cy="9906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31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2207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0795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348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629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5286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383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537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6667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5336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3307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360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2E5B3-B660-432D-A693-F026A71554C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C776A-C861-43D3-B452-8F8C706DB1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5847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3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976542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 smtClean="0"/>
              <a:t>Anleitung zur Erstellung einer </a:t>
            </a:r>
            <a:br>
              <a:rPr lang="de-DE" dirty="0" smtClean="0"/>
            </a:br>
            <a:r>
              <a:rPr lang="de-DE" dirty="0" smtClean="0"/>
              <a:t>JPEG-Datei</a:t>
            </a:r>
            <a:endParaRPr lang="de-DE" dirty="0"/>
          </a:p>
        </p:txBody>
      </p:sp>
      <p:sp>
        <p:nvSpPr>
          <p:cNvPr id="11" name="Inhaltsplatzhalter 4"/>
          <p:cNvSpPr>
            <a:spLocks noGrp="1"/>
          </p:cNvSpPr>
          <p:nvPr>
            <p:ph idx="1"/>
          </p:nvPr>
        </p:nvSpPr>
        <p:spPr>
          <a:xfrm>
            <a:off x="471488" y="1612232"/>
            <a:ext cx="5915025" cy="731004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de-DE" dirty="0" smtClean="0"/>
              <a:t>Tragen Sie die Bezeichnung des Vorhabens in das dafür vorgesehene Feld (blaue Schrift) ein und ändern die Schriftfarbe auf schwarz.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Für die weitere Bearbeitung muss die </a:t>
            </a:r>
            <a:r>
              <a:rPr lang="de-DE" dirty="0" err="1" smtClean="0"/>
              <a:t>Vorhabensfolie</a:t>
            </a:r>
            <a:r>
              <a:rPr lang="de-DE" dirty="0" smtClean="0"/>
              <a:t> die aktive Folie sein</a:t>
            </a:r>
            <a:r>
              <a:rPr lang="de-DE" dirty="0"/>
              <a:t>.</a:t>
            </a:r>
            <a:r>
              <a:rPr lang="de-DE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Klicken Sie auf „Datei“ und dann auf „Exportieren“.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Wählen Sie „Dateityp ändern“ aus.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Klicken Sie auf „JPEG-Dateiaustauschformat (*.</a:t>
            </a:r>
            <a:r>
              <a:rPr lang="de-DE" dirty="0" err="1" smtClean="0"/>
              <a:t>jpg</a:t>
            </a:r>
            <a:r>
              <a:rPr lang="de-DE" dirty="0" smtClean="0"/>
              <a:t>“)“ (bei „Bild-Dateitypen“) und dann auf „Speichern unter“.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Speichern Sie die Datei entsprechend.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Es erscheint folgendes Fenster:</a:t>
            </a:r>
          </a:p>
          <a:p>
            <a:pPr marL="457200" indent="-457200">
              <a:buFont typeface="+mj-lt"/>
              <a:buAutoNum type="arabicPeriod"/>
            </a:pPr>
            <a:endParaRPr lang="de-DE" dirty="0" smtClean="0"/>
          </a:p>
          <a:p>
            <a:pPr marL="457200" indent="-457200">
              <a:buFont typeface="+mj-lt"/>
              <a:buAutoNum type="arabicPeriod"/>
            </a:pPr>
            <a:endParaRPr lang="de-DE" dirty="0" smtClean="0"/>
          </a:p>
          <a:p>
            <a:pPr marL="457200" indent="-457200">
              <a:buFont typeface="+mj-lt"/>
              <a:buAutoNum type="arabicPeriod"/>
            </a:pPr>
            <a:endParaRPr lang="de-DE" dirty="0"/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Klicken Sie hier auf „Nur diese Folie“.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Die entsprechende Datei wird erstellt.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957" y="6099428"/>
            <a:ext cx="4200508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494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6" name="Inhaltsplatzhalter 1"/>
          <p:cNvSpPr txBox="1">
            <a:spLocks/>
          </p:cNvSpPr>
          <p:nvPr/>
        </p:nvSpPr>
        <p:spPr>
          <a:xfrm>
            <a:off x="0" y="1991990"/>
            <a:ext cx="6858000" cy="703161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775"/>
              </a:spcBef>
              <a:spcAft>
                <a:spcPts val="775"/>
              </a:spcAft>
              <a:buFont typeface="Arial" panose="020B0604020202020204" pitchFamily="34" charset="0"/>
              <a:buNone/>
            </a:pPr>
            <a:r>
              <a:rPr lang="de-DE" sz="1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Bezeichnung des Vorhabens</a:t>
            </a:r>
          </a:p>
          <a:p>
            <a:pPr algn="ctr">
              <a:spcBef>
                <a:spcPts val="775"/>
              </a:spcBef>
              <a:spcAft>
                <a:spcPts val="775"/>
              </a:spcAft>
            </a:pP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8" name="Inhaltsplatzhalter 1"/>
          <p:cNvSpPr txBox="1">
            <a:spLocks/>
          </p:cNvSpPr>
          <p:nvPr/>
        </p:nvSpPr>
        <p:spPr>
          <a:xfrm>
            <a:off x="0" y="1814190"/>
            <a:ext cx="6858000" cy="703161"/>
          </a:xfrm>
          <a:prstGeom prst="rect">
            <a:avLst/>
          </a:prstGeom>
        </p:spPr>
        <p:txBody>
          <a:bodyPr lIns="720000" rIns="72000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775"/>
              </a:spcBef>
              <a:spcAft>
                <a:spcPts val="775"/>
              </a:spcAft>
              <a:buFont typeface="Arial" panose="020B0604020202020204" pitchFamily="34" charset="0"/>
              <a:buNone/>
            </a:pPr>
            <a:r>
              <a:rPr lang="de-DE" sz="1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Bezeichnung des Vorhabens</a:t>
            </a:r>
          </a:p>
          <a:p>
            <a:pPr algn="ctr">
              <a:spcBef>
                <a:spcPts val="775"/>
              </a:spcBef>
              <a:spcAft>
                <a:spcPts val="775"/>
              </a:spcAft>
            </a:pP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12" name="Inhaltsplatzhalter 1"/>
          <p:cNvSpPr txBox="1">
            <a:spLocks/>
          </p:cNvSpPr>
          <p:nvPr/>
        </p:nvSpPr>
        <p:spPr>
          <a:xfrm>
            <a:off x="0" y="2165770"/>
            <a:ext cx="6858000" cy="703161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775"/>
              </a:spcBef>
              <a:spcAft>
                <a:spcPts val="775"/>
              </a:spcAft>
              <a:buFont typeface="Arial" panose="020B0604020202020204" pitchFamily="34" charset="0"/>
              <a:buNone/>
            </a:pPr>
            <a:r>
              <a:rPr lang="de-DE" sz="18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des Antragstellers</a:t>
            </a:r>
          </a:p>
          <a:p>
            <a:pPr algn="ctr">
              <a:spcBef>
                <a:spcPts val="775"/>
              </a:spcBef>
              <a:spcAft>
                <a:spcPts val="775"/>
              </a:spcAft>
            </a:pP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79266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f:fields xmlns:f="http://schemas.fabasoft.com/folio/2007/fields" catsources="">
  <f:record>
    <f:field ref="doc_FSCFOLIO_1_1001_FieldDocumentNumber" text=""/>
    <f:field ref="doc_FSCFOLIO_1_1001_FieldSubject" text="" edit="true"/>
    <f:field ref="FSCFOLIO_1_1001_SignaturesFldCtx_FSCFOLIO_1_1001_FieldLastSignature" text=""/>
    <f:field ref="FSCFOLIO_1_1001_SignaturesFldCtx_FSCFOLIO_1_1001_FieldLastSignatureBy" text=""/>
    <f:field ref="FSCFOLIO_1_1001_SignaturesFldCtx_FSCFOLIO_1_1001_FieldLastSignatureAt" date="" text=""/>
    <f:field ref="FSCFOLIO_1_1001_SignaturesFldCtx_FSCFOLIO_1_1001_FieldLastSignatureRemark" text=""/>
    <f:field ref="FSCFOLIO_1_1001_FieldCurrentUser" text="Lisa Schmitt"/>
    <f:field ref="FSCFOLIO_1_1001_FieldCurrentDate" text="25.02.2025 13:36"/>
    <f:field ref="CCAPRECONFIG_15_1001_Objektname" text="EL-0501 Publizität Homepage" edit="true"/>
    <f:field ref="DEPRECONFIG_15_1001_Objektname" text="EL-0501 Publizität Homepage" edit="true"/>
    <f:field ref="RLPCFG_15_1700_Aktenbetreff" text="EL-0501 Niederlassungsbeihilfe Junglandwirtinnen und Junglandwirte (NLB) - Koordination" edit="true"/>
    <f:field ref="RLPCFG_15_1700_SchlagwortederAkte" text="" edit="true"/>
    <f:field ref="RLPCFG_15_1700_FreitextAkte1" text="" edit="true"/>
    <f:field ref="RLPCFG_15_1700_FreitextAkte2" text="" edit="true"/>
    <f:field ref="RLPCFG_15_1700_FreitextAkte3" text="" edit="true"/>
    <f:field ref="RLPCFG_15_1700_Vorgangsbetreff" text="Formulare" edit="true"/>
    <f:field ref="RLPCFG_15_1700_BemerkungVorgang" text="" edit="true"/>
    <f:field ref="RLPCFG_15_1700_SchlagworteVorgang" text="" edit="true"/>
    <f:field ref="RLPCFG_15_1700_FreitextVorgang1" text="" edit="true"/>
    <f:field ref="RLPCFG_15_1700_FreitextVorgang2" text="" edit="true"/>
    <f:field ref="RLPCFG_15_1700_FreitextVorgang3" text="" edit="true"/>
    <f:field ref="RLPCFG_15_1700_BetreffDokument" text="EL-0501 Publizität Homepage" edit="true"/>
    <f:field ref="RLPCFG_15_1700_FreitextAusgang1" text="" edit="true"/>
    <f:field ref="RLPCFG_15_1700_FreitextAusgang2" text="" edit="true"/>
    <f:field ref="RLPCFG_15_1700_FreitextAusgang3" text="" edit="true"/>
    <f:field ref="RLPCFG_15_1700_SchlagworteAusgang" text="" edit="true"/>
    <f:field ref="RLPCFG_15_1700_AdressatenAusgang" text="" multiline="true"/>
    <f:field ref="objname" text="EL-0501 Publizität Homepage" edit="true"/>
    <f:field ref="objsubject" text="" edit="true"/>
    <f:field ref="objcreatedby" text="Bollig, Lisa (DLR)"/>
    <f:field ref="objcreatedat" date="2025-02-24T14:50:43" text="24.02.2025 14:50:43"/>
    <f:field ref="objchangedby" text="Bollig, Lisa (DLR)"/>
    <f:field ref="objmodifiedat" date="2025-02-24T16:03:05" text="24.02.2025 16:03:05"/>
  </f:record>
  <f:display text="Serienbrief">
    <f:field ref="doc_FSCFOLIO_1_1001_FieldDocumentNumber" text="Dokument Nummer"/>
    <f:field ref="doc_FSCFOLIO_1_1001_FieldSubject" text="Betreff"/>
  </f:display>
  <f:display text="Unterschriften">
    <f:field ref="FSCFOLIO_1_1001_SignaturesFldCtx_FSCFOLIO_1_1001_FieldLastSignature" text="Letzte Unterschrift"/>
    <f:field ref="FSCFOLIO_1_1001_SignaturesFldCtx_FSCFOLIO_1_1001_FieldLastSignatureBy" text="Letzte Unterschrift von"/>
    <f:field ref="FSCFOLIO_1_1001_SignaturesFldCtx_FSCFOLIO_1_1001_FieldLastSignatureAt" text="Letzte Unterschrift am/um"/>
    <f:field ref="FSCFOLIO_1_1001_SignaturesFldCtx_FSCFOLIO_1_1001_FieldLastSignatureRemark" text="Bemerkung der letzten Unterschrift"/>
  </f:display>
  <f:display text="Allgemein">
    <f:field ref="FSCFOLIO_1_1001_FieldCurrentUser" text="Aktueller Benutzer"/>
    <f:field ref="FSCFOLIO_1_1001_FieldCurrentDate" text="Aktueller Zeitpunkt"/>
    <f:field ref="CCAPRECONFIG_15_1001_Objektname" text="Objektname"/>
    <f:field ref="DEPRECONFIG_15_1001_Objektname" text="Objektname"/>
    <f:field ref="RLPCFG_15_1700_Aktenbetreff" text="Aktenbetreff"/>
    <f:field ref="RLPCFG_15_1700_SchlagwortederAkte" text="Schlagworte der Akte"/>
    <f:field ref="RLPCFG_15_1700_FreitextAkte1" text="Freitext Akte 1"/>
    <f:field ref="RLPCFG_15_1700_FreitextAkte2" text="Freitext Akte 2"/>
    <f:field ref="RLPCFG_15_1700_FreitextAkte3" text="Freitext Akte 3"/>
    <f:field ref="RLPCFG_15_1700_Vorgangsbetreff" text="Vorgangsbetreff"/>
    <f:field ref="RLPCFG_15_1700_BemerkungVorgang" text="Bemerkung Vorgang"/>
    <f:field ref="RLPCFG_15_1700_SchlagworteVorgang" text="Schlagworte Vorgang"/>
    <f:field ref="RLPCFG_15_1700_FreitextVorgang1" text="Freitext Vorgang 1"/>
    <f:field ref="RLPCFG_15_1700_FreitextVorgang2" text="Freitext Vorgang 2"/>
    <f:field ref="RLPCFG_15_1700_FreitextVorgang3" text="Freitext Vorgang 3"/>
    <f:field ref="RLPCFG_15_1700_BetreffDokument" text="Betreff Dokument"/>
    <f:field ref="RLPCFG_15_1700_FreitextAusgang1" text="Freitext Ausgang 1"/>
    <f:field ref="RLPCFG_15_1700_FreitextAusgang2" text="Freitext Ausgang 2"/>
    <f:field ref="RLPCFG_15_1700_FreitextAusgang3" text="Freitext Ausgang 3"/>
    <f:field ref="RLPCFG_15_1700_SchlagworteAusgang" text="Schlagworte Ausgang"/>
    <f:field ref="RLPCFG_15_1700_AdressatenAusgang" text="Adressaten Ausgang"/>
    <f:field ref="objname" text="Name"/>
    <f:field ref="objsubject" text="Betreff (einzeilig)"/>
    <f:field ref="objcreatedby" text="Erzeugt von"/>
    <f:field ref="objcreatedat" text="Erzeugt am/um"/>
    <f:field ref="objchangedby" text="Letzte Änderung von"/>
    <f:field ref="objmodifiedat" text="Letzte Änderung am/um"/>
  </f:display>
</f:fields>
</file>

<file path=customXml/itemProps1.xml><?xml version="1.0" encoding="utf-8"?>
<ds:datastoreItem xmlns:ds="http://schemas.openxmlformats.org/officeDocument/2006/customXml" ds:itemID="{4E8A9591-F074-446B-902F-511FF79C122F}">
  <ds:schemaRefs>
    <ds:schemaRef ds:uri="http://schemas.fabasoft.com/folio/2007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114</Words>
  <Application>Microsoft Office PowerPoint</Application>
  <PresentationFormat>A4-Papier (210 x 297 mm)</PresentationFormat>
  <Paragraphs>16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Anleitung zur Erstellung einer  JPEG-Datei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Anleitung zur Erstellung einer  JPEG-Datei</dc:title>
  <cp:lastModifiedBy>Lisa Bollig</cp:lastModifiedBy>
  <cp:revision>10</cp:revision>
  <dcterms:created xsi:type="dcterms:W3CDTF">2017-01-26T11:19:06Z</dcterms:created>
  <dcterms:modified xsi:type="dcterms:W3CDTF">2025-02-24T13:54:57Z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name="FSC#RLPCFG@15.1700:File_SpecReferenceName" pid="2" fmtid="{D5CDD505-2E9C-101B-9397-08002B2CF9AE}">
    <vt:lpwstr/>
  </property>
  <property name="FSC#RLPCFG@15.1700:File_Filereference" pid="3" fmtid="{D5CDD505-2E9C-101B-9397-08002B2CF9AE}">
    <vt:lpwstr>6032-0009-0850 DLR 4 Mosel Abt. 431</vt:lpwstr>
  </property>
  <property name="FSC#RLPCFG@15.1700:File_RLPFilereference" pid="4" fmtid="{D5CDD505-2E9C-101B-9397-08002B2CF9AE}">
    <vt:lpwstr>6032-0009</vt:lpwstr>
  </property>
  <property name="FSC#RLPCFG@15.1700:File_FileRespOrg" pid="5" fmtid="{D5CDD505-2E9C-101B-9397-08002B2CF9AE}">
    <vt:lpwstr>0850 DLR 4 Mosel Abt. 431 - DLR 4 Mosel Abteilung 431 Agrarförderung</vt:lpwstr>
  </property>
  <property name="FSC#RLPCFG@15.1700:File_Subject" pid="6" fmtid="{D5CDD505-2E9C-101B-9397-08002B2CF9AE}">
    <vt:lpwstr>EL-0501 Niederlassungsbeihilfe Junglandwirtinnen und Junglandwirte (NLB) - Koordination</vt:lpwstr>
  </property>
  <property name="FSC#RLPCFG@15.1700:File_RegistryMark" pid="7" fmtid="{D5CDD505-2E9C-101B-9397-08002B2CF9AE}">
    <vt:lpwstr/>
  </property>
  <property name="FSC#RLPCFG@15.1700:File_Keywords" pid="8" fmtid="{D5CDD505-2E9C-101B-9397-08002B2CF9AE}">
    <vt:lpwstr/>
  </property>
  <property name="FSC#RLPCFG@15.1700:File_Freetext_1" pid="9" fmtid="{D5CDD505-2E9C-101B-9397-08002B2CF9AE}">
    <vt:lpwstr/>
  </property>
  <property name="FSC#RLPCFG@15.1700:File_Freetext_2" pid="10" fmtid="{D5CDD505-2E9C-101B-9397-08002B2CF9AE}">
    <vt:lpwstr/>
  </property>
  <property name="FSC#RLPCFG@15.1700:File_Freetext_3" pid="11" fmtid="{D5CDD505-2E9C-101B-9397-08002B2CF9AE}">
    <vt:lpwstr/>
  </property>
  <property name="FSC#RLPCFG@15.1700:Procedure_Filereference" pid="12" fmtid="{D5CDD505-2E9C-101B-9397-08002B2CF9AE}">
    <vt:lpwstr>6032-0009#2024/0003-0850 DLR 4 Mosel Abt. 431</vt:lpwstr>
  </property>
  <property name="FSC#RLPCFG@15.1700:Procedure_Subject" pid="13" fmtid="{D5CDD505-2E9C-101B-9397-08002B2CF9AE}">
    <vt:lpwstr>Formulare</vt:lpwstr>
  </property>
  <property name="FSC#RLPCFG@15.1700:Procedure_Fileresp_Firstname" pid="14" fmtid="{D5CDD505-2E9C-101B-9397-08002B2CF9AE}">
    <vt:lpwstr>Anne</vt:lpwstr>
  </property>
  <property name="FSC#RLPCFG@15.1700:Procedure_Fileresp_Title" pid="15" fmtid="{D5CDD505-2E9C-101B-9397-08002B2CF9AE}">
    <vt:lpwstr/>
  </property>
  <property name="FSC#RLPCFG@15.1700:Procedure_Fileresp_Lastname" pid="16" fmtid="{D5CDD505-2E9C-101B-9397-08002B2CF9AE}">
    <vt:lpwstr>Oster</vt:lpwstr>
  </property>
  <property name="FSC#RLPCFG@15.1700:Procedure_Fileresp_OU" pid="17" fmtid="{D5CDD505-2E9C-101B-9397-08002B2CF9AE}">
    <vt:lpwstr>0850 DLR 4 Mosel Abt. 431 - DLR 4 Mosel Abteilung 431 Agrarförderung</vt:lpwstr>
  </property>
  <property name="FSC#RLPCFG@15.1700:Procedure_Filenotice" pid="18" fmtid="{D5CDD505-2E9C-101B-9397-08002B2CF9AE}">
    <vt:lpwstr/>
  </property>
  <property name="FSC#RLPCFG@15.1700:Procedure_Keywords" pid="19" fmtid="{D5CDD505-2E9C-101B-9397-08002B2CF9AE}">
    <vt:lpwstr/>
  </property>
  <property name="FSC#RLPCFG@15.1700:Procedure_Freetext_1" pid="20" fmtid="{D5CDD505-2E9C-101B-9397-08002B2CF9AE}">
    <vt:lpwstr/>
  </property>
  <property name="FSC#RLPCFG@15.1700:Procedure_Freetext_2" pid="21" fmtid="{D5CDD505-2E9C-101B-9397-08002B2CF9AE}">
    <vt:lpwstr/>
  </property>
  <property name="FSC#RLPCFG@15.1700:Procedure_Freetext_3" pid="22" fmtid="{D5CDD505-2E9C-101B-9397-08002B2CF9AE}">
    <vt:lpwstr/>
  </property>
  <property name="FSC#RLPCFG@15.1700:Procedure_Old_Filereference" pid="23" fmtid="{D5CDD505-2E9C-101B-9397-08002B2CF9AE}">
    <vt:lpwstr/>
  </property>
  <property name="FSC#RLPCFG@15.1700:Outgoing_Filereference" pid="24" fmtid="{D5CDD505-2E9C-101B-9397-08002B2CF9AE}">
    <vt:lpwstr>6032-0009#2024/0003-0850 DLR 4 Mosel Abt. 431.0007</vt:lpwstr>
  </property>
  <property name="FSC#RLPCFG@15.1700:Outgoing_Filesubj" pid="25" fmtid="{D5CDD505-2E9C-101B-9397-08002B2CF9AE}">
    <vt:lpwstr>EL-0501 Publizität Homepage</vt:lpwstr>
  </property>
  <property name="FSC#RLPCFG@15.1700:Outgoing_Freetext_1" pid="26" fmtid="{D5CDD505-2E9C-101B-9397-08002B2CF9AE}">
    <vt:lpwstr/>
  </property>
  <property name="FSC#RLPCFG@15.1700:Outgoing_Freetext_2" pid="27" fmtid="{D5CDD505-2E9C-101B-9397-08002B2CF9AE}">
    <vt:lpwstr/>
  </property>
  <property name="FSC#RLPCFG@15.1700:Outgoing_Freetext_3" pid="28" fmtid="{D5CDD505-2E9C-101B-9397-08002B2CF9AE}">
    <vt:lpwstr/>
  </property>
  <property name="FSC#RLPCFG@15.1700:Outgoing_Keywords" pid="29" fmtid="{D5CDD505-2E9C-101B-9397-08002B2CF9AE}">
    <vt:lpwstr/>
  </property>
  <property name="FSC#RLPCFG@15.1700:Outgoing_Old_Filereference" pid="30" fmtid="{D5CDD505-2E9C-101B-9397-08002B2CF9AE}">
    <vt:lpwstr/>
  </property>
  <property name="FSC#RLPCFG@15.1700:Outgoing_Author_Title" pid="31" fmtid="{D5CDD505-2E9C-101B-9397-08002B2CF9AE}">
    <vt:lpwstr/>
  </property>
  <property name="FSC#RLPCFG@15.1700:Outgoing_Author_Firstname" pid="32" fmtid="{D5CDD505-2E9C-101B-9397-08002B2CF9AE}">
    <vt:lpwstr>Lisa</vt:lpwstr>
  </property>
  <property name="FSC#RLPCFG@15.1700:Outgoing_Author_Lastname" pid="33" fmtid="{D5CDD505-2E9C-101B-9397-08002B2CF9AE}">
    <vt:lpwstr>Bollig</vt:lpwstr>
  </property>
  <property name="FSC#RLPCFG@15.1700:Outgoing_Author_Email" pid="34" fmtid="{D5CDD505-2E9C-101B-9397-08002B2CF9AE}">
    <vt:lpwstr>lisa.bollig@dlr.rlp.de</vt:lpwstr>
  </property>
  <property name="FSC#RLPCFG@15.1700:Outgoing_Author_Telephone" pid="35" fmtid="{D5CDD505-2E9C-101B-9397-08002B2CF9AE}">
    <vt:lpwstr>06531/956-513</vt:lpwstr>
  </property>
  <property name="FSC#RLPCFG@15.1700:Outgoing_Author_Fax" pid="36" fmtid="{D5CDD505-2E9C-101B-9397-08002B2CF9AE}">
    <vt:lpwstr>06531/956-103</vt:lpwstr>
  </property>
  <property name="FSC#RLPCFG@15.1700:Outgoing_FinalSign_Title" pid="37" fmtid="{D5CDD505-2E9C-101B-9397-08002B2CF9AE}">
    <vt:lpwstr/>
  </property>
  <property name="FSC#RLPCFG@15.1700:Outgoing_FinalSign_Firstname" pid="38" fmtid="{D5CDD505-2E9C-101B-9397-08002B2CF9AE}">
    <vt:lpwstr/>
  </property>
  <property name="FSC#RLPCFG@15.1700:Outgoing_FinalSign_Lastname" pid="39" fmtid="{D5CDD505-2E9C-101B-9397-08002B2CF9AE}">
    <vt:lpwstr/>
  </property>
  <property name="FSC#RLPCFG@15.1700:Outgoing_FinalSign_Email" pid="40" fmtid="{D5CDD505-2E9C-101B-9397-08002B2CF9AE}">
    <vt:lpwstr/>
  </property>
  <property name="FSC#RLPCFG@15.1700:Outgoing_FinalSign_Telephone" pid="41" fmtid="{D5CDD505-2E9C-101B-9397-08002B2CF9AE}">
    <vt:lpwstr/>
  </property>
  <property name="FSC#RLPCFG@15.1700:Outgoing_FinalSign_Fax" pid="42" fmtid="{D5CDD505-2E9C-101B-9397-08002B2CF9AE}">
    <vt:lpwstr/>
  </property>
  <property name="FSC#RLPCFG@15.1700:Outgoing_FinalSign_Date" pid="43" fmtid="{D5CDD505-2E9C-101B-9397-08002B2CF9AE}">
    <vt:lpwstr>24.02.2025</vt:lpwstr>
  </property>
  <property name="FSC#RLPCFG@15.1700:Outgoing_FinalSign_Date_2" pid="44" fmtid="{D5CDD505-2E9C-101B-9397-08002B2CF9AE}">
    <vt:lpwstr>24. Februar 2025</vt:lpwstr>
  </property>
  <property name="FSC#RLPCFG@15.1700:Outgoing_FinalSign_LastDate" pid="45" fmtid="{D5CDD505-2E9C-101B-9397-08002B2CF9AE}">
    <vt:lpwstr/>
  </property>
  <property name="FSC#RLPCFG@15.1700:Outgoing_objcreatedat" pid="46" fmtid="{D5CDD505-2E9C-101B-9397-08002B2CF9AE}">
    <vt:lpwstr>24. Februar 2025</vt:lpwstr>
  </property>
  <property name="FSC#RLPCFG@15.1700:Outgoing_docdate" pid="47" fmtid="{D5CDD505-2E9C-101B-9397-08002B2CF9AE}">
    <vt:lpwstr>24. Februar 2025</vt:lpwstr>
  </property>
  <property name="FSC#RLPCFG@15.1700:Outgoing_OrganisationName" pid="48" fmtid="{D5CDD505-2E9C-101B-9397-08002B2CF9AE}">
    <vt:lpwstr/>
  </property>
  <property name="FSC#RLPCFG@15.1700:Outgoing_OrganisationStreet" pid="49" fmtid="{D5CDD505-2E9C-101B-9397-08002B2CF9AE}">
    <vt:lpwstr/>
  </property>
  <property name="FSC#RLPCFG@15.1700:Outgoing_OrganisationHousenumber" pid="50" fmtid="{D5CDD505-2E9C-101B-9397-08002B2CF9AE}">
    <vt:lpwstr/>
  </property>
  <property name="FSC#RLPCFG@15.1700:Outgoing_OrganisationZipCode" pid="51" fmtid="{D5CDD505-2E9C-101B-9397-08002B2CF9AE}">
    <vt:lpwstr/>
  </property>
  <property name="FSC#RLPCFG@15.1700:Outgoing_OrganisationCity" pid="52" fmtid="{D5CDD505-2E9C-101B-9397-08002B2CF9AE}">
    <vt:lpwstr/>
  </property>
  <property name="FSC#RLPCFG@15.1700:Outgoing_OrganisationCountry" pid="53" fmtid="{D5CDD505-2E9C-101B-9397-08002B2CF9AE}">
    <vt:lpwstr/>
  </property>
  <property name="FSC#RLPCFG@15.1700:Outgoing_OrganisationPOBox" pid="54" fmtid="{D5CDD505-2E9C-101B-9397-08002B2CF9AE}">
    <vt:lpwstr/>
  </property>
  <property name="FSC#RLPCFG@15.1700:Outgoing_OrganisationDescription" pid="55" fmtid="{D5CDD505-2E9C-101B-9397-08002B2CF9AE}">
    <vt:lpwstr/>
  </property>
  <property name="FSC#RLPCFG@15.1700:Outgoing_OrganisationTelnumber" pid="56" fmtid="{D5CDD505-2E9C-101B-9397-08002B2CF9AE}">
    <vt:lpwstr/>
  </property>
  <property name="FSC#RLPCFG@15.1700:Outgoing_OrganisationFax" pid="57" fmtid="{D5CDD505-2E9C-101B-9397-08002B2CF9AE}">
    <vt:lpwstr/>
  </property>
  <property name="FSC#RLPCFG@15.1700:Outgoing_OrganisationEmail" pid="58" fmtid="{D5CDD505-2E9C-101B-9397-08002B2CF9AE}">
    <vt:lpwstr/>
  </property>
  <property name="FSC#RLPCFG@15.1700:SubFileDocument_objowngroup_grsupergroups_grshortname" pid="59" fmtid="{D5CDD505-2E9C-101B-9397-08002B2CF9AE}">
    <vt:lpwstr>0850 DLR 4 Mosel L 40</vt:lpwstr>
  </property>
  <property name="FSC#RLPCFG@15.1700:SubFileDocument_objowngroup_grshortname" pid="60" fmtid="{D5CDD505-2E9C-101B-9397-08002B2CF9AE}">
    <vt:lpwstr>0850 DLR 4 Mosel Abt. 431</vt:lpwstr>
  </property>
  <property name="FSC#RLPCFG@15.1700:SubFileDocument_objowngroup_grshortname_special" pid="61" fmtid="{D5CDD505-2E9C-101B-9397-08002B2CF9AE}">
    <vt:lpwstr>DLR 4 Mosel Abt. 431</vt:lpwstr>
  </property>
  <property name="FSC#RLPCFG@15.1700:SubFileDocument_Foreignnr" pid="62" fmtid="{D5CDD505-2E9C-101B-9397-08002B2CF9AE}">
    <vt:lpwstr/>
  </property>
  <property name="FSC#RLPCFG@15.1700:ContentObject_Group_Name" pid="63" fmtid="{D5CDD505-2E9C-101B-9397-08002B2CF9AE}">
    <vt:lpwstr>DLR 4 Mosel Abteilung 431 Agrarförderung</vt:lpwstr>
  </property>
  <property name="FSC#RLPCFG@15.1700:ContentObject_Group_AddrDesc" pid="64" fmtid="{D5CDD505-2E9C-101B-9397-08002B2CF9AE}">
    <vt:lpwstr/>
  </property>
  <property name="FSC#RLPCFG@15.1700:ContentObject_Group_AddrStreet" pid="65" fmtid="{D5CDD505-2E9C-101B-9397-08002B2CF9AE}">
    <vt:lpwstr/>
  </property>
  <property name="FSC#RLPCFG@15.1700:ContentObject_Group_AddrOn" pid="66" fmtid="{D5CDD505-2E9C-101B-9397-08002B2CF9AE}">
    <vt:lpwstr/>
  </property>
  <property name="FSC#RLPCFG@15.1700:ContentObject_Group_AddrZipCode" pid="67" fmtid="{D5CDD505-2E9C-101B-9397-08002B2CF9AE}">
    <vt:lpwstr/>
  </property>
  <property name="FSC#RLPCFG@15.1700:ContentObject_Group_AddrCity" pid="68" fmtid="{D5CDD505-2E9C-101B-9397-08002B2CF9AE}">
    <vt:lpwstr/>
  </property>
  <property name="FSC#RLPCFG@15.1700:ContentObject_Group_AddrCountry" pid="69" fmtid="{D5CDD505-2E9C-101B-9397-08002B2CF9AE}">
    <vt:lpwstr/>
  </property>
  <property name="FSC#RLPCFG@15.1700:ContentObject_Group_AddrPOBox" pid="70" fmtid="{D5CDD505-2E9C-101B-9397-08002B2CF9AE}">
    <vt:lpwstr/>
  </property>
  <property name="FSC#RLPCFG@15.1700:ContentObject_Group_AddrPOBoxZipCode" pid="71" fmtid="{D5CDD505-2E9C-101B-9397-08002B2CF9AE}">
    <vt:lpwstr/>
  </property>
  <property name="FSC#RLPCFG@15.1700:ContentObject_Group_Telnumber" pid="72" fmtid="{D5CDD505-2E9C-101B-9397-08002B2CF9AE}">
    <vt:lpwstr/>
  </property>
  <property name="FSC#RLPCFG@15.1700:ContentObject_Group_Fax" pid="73" fmtid="{D5CDD505-2E9C-101B-9397-08002B2CF9AE}">
    <vt:lpwstr/>
  </property>
  <property name="FSC#RLPCFG@15.1700:ContentObject_Group_EMail" pid="74" fmtid="{D5CDD505-2E9C-101B-9397-08002B2CF9AE}">
    <vt:lpwstr/>
  </property>
  <property name="FSC#RLPCFG@15.1700:Procedure_diarynumber" pid="75" fmtid="{D5CDD505-2E9C-101B-9397-08002B2CF9AE}">
    <vt:lpwstr/>
  </property>
  <property name="FSC#COOELAK@1.1001:Subject" pid="76" fmtid="{D5CDD505-2E9C-101B-9397-08002B2CF9AE}">
    <vt:lpwstr>EL-0501 Niederlassungsbeihilfe Junglandwirtinnen und Junglandwirte (NLB) - Koordination</vt:lpwstr>
  </property>
  <property name="FSC#COOELAK@1.1001:FileReference" pid="77" fmtid="{D5CDD505-2E9C-101B-9397-08002B2CF9AE}">
    <vt:lpwstr>6032-0009-0850 DLR 4 Mosel Abt. 431</vt:lpwstr>
  </property>
  <property name="FSC#COOELAK@1.1001:FileRefYear" pid="78" fmtid="{D5CDD505-2E9C-101B-9397-08002B2CF9AE}">
    <vt:lpwstr>2024</vt:lpwstr>
  </property>
  <property name="FSC#COOELAK@1.1001:FileRefOrdinal" pid="79" fmtid="{D5CDD505-2E9C-101B-9397-08002B2CF9AE}">
    <vt:lpwstr>10</vt:lpwstr>
  </property>
  <property name="FSC#COOELAK@1.1001:FileRefOU" pid="80" fmtid="{D5CDD505-2E9C-101B-9397-08002B2CF9AE}">
    <vt:lpwstr>0850 DLR 4 Mosel Abt. 431</vt:lpwstr>
  </property>
  <property name="FSC#COOELAK@1.1001:Organization" pid="81" fmtid="{D5CDD505-2E9C-101B-9397-08002B2CF9AE}">
    <vt:lpwstr/>
  </property>
  <property name="FSC#COOELAK@1.1001:Owner" pid="82" fmtid="{D5CDD505-2E9C-101B-9397-08002B2CF9AE}">
    <vt:lpwstr>Oster Anne</vt:lpwstr>
  </property>
  <property name="FSC#COOELAK@1.1001:OwnerExtension" pid="83" fmtid="{D5CDD505-2E9C-101B-9397-08002B2CF9AE}">
    <vt:lpwstr>174</vt:lpwstr>
  </property>
  <property name="FSC#COOELAK@1.1001:OwnerFaxExtension" pid="84" fmtid="{D5CDD505-2E9C-101B-9397-08002B2CF9AE}">
    <vt:lpwstr>103</vt:lpwstr>
  </property>
  <property name="FSC#COOELAK@1.1001:DispatchedBy" pid="85" fmtid="{D5CDD505-2E9C-101B-9397-08002B2CF9AE}">
    <vt:lpwstr/>
  </property>
  <property name="FSC#COOELAK@1.1001:DispatchedAt" pid="86" fmtid="{D5CDD505-2E9C-101B-9397-08002B2CF9AE}">
    <vt:lpwstr/>
  </property>
  <property name="FSC#COOELAK@1.1001:ApprovedBy" pid="87" fmtid="{D5CDD505-2E9C-101B-9397-08002B2CF9AE}">
    <vt:lpwstr/>
  </property>
  <property name="FSC#COOELAK@1.1001:ApprovedAt" pid="88" fmtid="{D5CDD505-2E9C-101B-9397-08002B2CF9AE}">
    <vt:lpwstr/>
  </property>
  <property name="FSC#COOELAK@1.1001:Department" pid="89" fmtid="{D5CDD505-2E9C-101B-9397-08002B2CF9AE}">
    <vt:lpwstr>0850 DLR 4 Mosel Abt. 431 (DLR 4 Mosel Abteilung 431 Agrarförderung)</vt:lpwstr>
  </property>
  <property name="FSC#COOELAK@1.1001:CreatedAt" pid="90" fmtid="{D5CDD505-2E9C-101B-9397-08002B2CF9AE}">
    <vt:lpwstr>24.02.2025</vt:lpwstr>
  </property>
  <property name="FSC#COOELAK@1.1001:OU" pid="91" fmtid="{D5CDD505-2E9C-101B-9397-08002B2CF9AE}">
    <vt:lpwstr>0850 DLR 4 Mosel Abt. 431 (DLR 4 Mosel Abteilung 431 Agrarförderung)</vt:lpwstr>
  </property>
  <property name="FSC#COOELAK@1.1001:Priority" pid="92" fmtid="{D5CDD505-2E9C-101B-9397-08002B2CF9AE}">
    <vt:lpwstr> ()</vt:lpwstr>
  </property>
  <property name="FSC#COOELAK@1.1001:ObjBarCode" pid="93" fmtid="{D5CDD505-2E9C-101B-9397-08002B2CF9AE}">
    <vt:lpwstr>*COO.2298.130.2.2364219*</vt:lpwstr>
  </property>
  <property name="FSC#COOELAK@1.1001:RefBarCode" pid="94" fmtid="{D5CDD505-2E9C-101B-9397-08002B2CF9AE}">
    <vt:lpwstr>*COO.2298.130.2.2364356*</vt:lpwstr>
  </property>
  <property name="FSC#COOELAK@1.1001:FileRefBarCode" pid="95" fmtid="{D5CDD505-2E9C-101B-9397-08002B2CF9AE}">
    <vt:lpwstr>*6032-0009-0850 DLR 4 Mosel Abt. 431*</vt:lpwstr>
  </property>
  <property name="FSC#COOELAK@1.1001:ExternalRef" pid="96" fmtid="{D5CDD505-2E9C-101B-9397-08002B2CF9AE}">
    <vt:lpwstr/>
  </property>
  <property name="FSC#COOELAK@1.1001:IncomingNumber" pid="97" fmtid="{D5CDD505-2E9C-101B-9397-08002B2CF9AE}">
    <vt:lpwstr/>
  </property>
  <property name="FSC#COOELAK@1.1001:IncomingSubject" pid="98" fmtid="{D5CDD505-2E9C-101B-9397-08002B2CF9AE}">
    <vt:lpwstr/>
  </property>
  <property name="FSC#COOELAK@1.1001:ProcessResponsible" pid="99" fmtid="{D5CDD505-2E9C-101B-9397-08002B2CF9AE}">
    <vt:lpwstr/>
  </property>
  <property name="FSC#COOELAK@1.1001:ProcessResponsiblePhone" pid="100" fmtid="{D5CDD505-2E9C-101B-9397-08002B2CF9AE}">
    <vt:lpwstr/>
  </property>
  <property name="FSC#COOELAK@1.1001:ProcessResponsibleMail" pid="101" fmtid="{D5CDD505-2E9C-101B-9397-08002B2CF9AE}">
    <vt:lpwstr/>
  </property>
  <property name="FSC#COOELAK@1.1001:ProcessResponsibleFax" pid="102" fmtid="{D5CDD505-2E9C-101B-9397-08002B2CF9AE}">
    <vt:lpwstr/>
  </property>
  <property name="FSC#COOELAK@1.1001:ApproverFirstName" pid="103" fmtid="{D5CDD505-2E9C-101B-9397-08002B2CF9AE}">
    <vt:lpwstr/>
  </property>
  <property name="FSC#COOELAK@1.1001:ApproverSurName" pid="104" fmtid="{D5CDD505-2E9C-101B-9397-08002B2CF9AE}">
    <vt:lpwstr/>
  </property>
  <property name="FSC#COOELAK@1.1001:ApproverTitle" pid="105" fmtid="{D5CDD505-2E9C-101B-9397-08002B2CF9AE}">
    <vt:lpwstr/>
  </property>
  <property name="FSC#COOELAK@1.1001:ExternalDate" pid="106" fmtid="{D5CDD505-2E9C-101B-9397-08002B2CF9AE}">
    <vt:lpwstr/>
  </property>
  <property name="FSC#COOELAK@1.1001:SettlementApprovedAt" pid="107" fmtid="{D5CDD505-2E9C-101B-9397-08002B2CF9AE}">
    <vt:lpwstr/>
  </property>
  <property name="FSC#COOELAK@1.1001:BaseNumber" pid="108" fmtid="{D5CDD505-2E9C-101B-9397-08002B2CF9AE}">
    <vt:lpwstr>6032</vt:lpwstr>
  </property>
  <property name="FSC#COOELAK@1.1001:CurrentUserRolePos" pid="109" fmtid="{D5CDD505-2E9C-101B-9397-08002B2CF9AE}">
    <vt:lpwstr>Leitung</vt:lpwstr>
  </property>
  <property name="FSC#COOELAK@1.1001:CurrentUserEmail" pid="110" fmtid="{D5CDD505-2E9C-101B-9397-08002B2CF9AE}">
    <vt:lpwstr>lisa.schmitt@dlr.rlp.de</vt:lpwstr>
  </property>
  <property name="FSC#ELAKGOV@1.1001:PersonalSubjGender" pid="111" fmtid="{D5CDD505-2E9C-101B-9397-08002B2CF9AE}">
    <vt:lpwstr/>
  </property>
  <property name="FSC#ELAKGOV@1.1001:PersonalSubjFirstName" pid="112" fmtid="{D5CDD505-2E9C-101B-9397-08002B2CF9AE}">
    <vt:lpwstr/>
  </property>
  <property name="FSC#ELAKGOV@1.1001:PersonalSubjSurName" pid="113" fmtid="{D5CDD505-2E9C-101B-9397-08002B2CF9AE}">
    <vt:lpwstr/>
  </property>
  <property name="FSC#ELAKGOV@1.1001:PersonalSubjSalutation" pid="114" fmtid="{D5CDD505-2E9C-101B-9397-08002B2CF9AE}">
    <vt:lpwstr/>
  </property>
  <property name="FSC#ELAKGOV@1.1001:PersonalSubjAddress" pid="115" fmtid="{D5CDD505-2E9C-101B-9397-08002B2CF9AE}">
    <vt:lpwstr/>
  </property>
  <property name="FSC#ATSTATECFG@1.1001:Office" pid="116" fmtid="{D5CDD505-2E9C-101B-9397-08002B2CF9AE}">
    <vt:lpwstr/>
  </property>
  <property name="FSC#ATSTATECFG@1.1001:Agent" pid="117" fmtid="{D5CDD505-2E9C-101B-9397-08002B2CF9AE}">
    <vt:lpwstr/>
  </property>
  <property name="FSC#ATSTATECFG@1.1001:AgentPhone" pid="118" fmtid="{D5CDD505-2E9C-101B-9397-08002B2CF9AE}">
    <vt:lpwstr/>
  </property>
  <property name="FSC#ATSTATECFG@1.1001:DepartmentFax" pid="119" fmtid="{D5CDD505-2E9C-101B-9397-08002B2CF9AE}">
    <vt:lpwstr/>
  </property>
  <property name="FSC#ATSTATECFG@1.1001:DepartmentEmail" pid="120" fmtid="{D5CDD505-2E9C-101B-9397-08002B2CF9AE}">
    <vt:lpwstr/>
  </property>
  <property name="FSC#ATSTATECFG@1.1001:SubfileDate" pid="121" fmtid="{D5CDD505-2E9C-101B-9397-08002B2CF9AE}">
    <vt:lpwstr>24.02.2025</vt:lpwstr>
  </property>
  <property name="FSC#ATSTATECFG@1.1001:SubfileSubject" pid="122" fmtid="{D5CDD505-2E9C-101B-9397-08002B2CF9AE}">
    <vt:lpwstr>EL-0501 Publizität Homepage</vt:lpwstr>
  </property>
  <property name="FSC#ATSTATECFG@1.1001:DepartmentZipCode" pid="123" fmtid="{D5CDD505-2E9C-101B-9397-08002B2CF9AE}">
    <vt:lpwstr/>
  </property>
  <property name="FSC#ATSTATECFG@1.1001:DepartmentCountry" pid="124" fmtid="{D5CDD505-2E9C-101B-9397-08002B2CF9AE}">
    <vt:lpwstr/>
  </property>
  <property name="FSC#ATSTATECFG@1.1001:DepartmentCity" pid="125" fmtid="{D5CDD505-2E9C-101B-9397-08002B2CF9AE}">
    <vt:lpwstr/>
  </property>
  <property name="FSC#ATSTATECFG@1.1001:DepartmentStreet" pid="126" fmtid="{D5CDD505-2E9C-101B-9397-08002B2CF9AE}">
    <vt:lpwstr/>
  </property>
  <property name="FSC#CCAPRECONFIGG@15.1001:DepartmentON" pid="127" fmtid="{D5CDD505-2E9C-101B-9397-08002B2CF9AE}">
    <vt:lpwstr/>
  </property>
  <property name="FSC#ATSTATECFG@1.1001:DepartmentDVR" pid="128" fmtid="{D5CDD505-2E9C-101B-9397-08002B2CF9AE}">
    <vt:lpwstr/>
  </property>
  <property name="FSC#ATSTATECFG@1.1001:DepartmentUID" pid="129" fmtid="{D5CDD505-2E9C-101B-9397-08002B2CF9AE}">
    <vt:lpwstr/>
  </property>
  <property name="FSC#ATSTATECFG@1.1001:SubfileReference" pid="130" fmtid="{D5CDD505-2E9C-101B-9397-08002B2CF9AE}">
    <vt:lpwstr>6032-0009#2024/0003-0850 DLR 4 Mosel Abt. 431.0007</vt:lpwstr>
  </property>
  <property name="FSC#ATSTATECFG@1.1001:Clause" pid="131" fmtid="{D5CDD505-2E9C-101B-9397-08002B2CF9AE}">
    <vt:lpwstr/>
  </property>
  <property name="FSC#ATSTATECFG@1.1001:ApprovedSignature" pid="132" fmtid="{D5CDD505-2E9C-101B-9397-08002B2CF9AE}">
    <vt:lpwstr/>
  </property>
  <property name="FSC#ATSTATECFG@1.1001:BankAccount" pid="133" fmtid="{D5CDD505-2E9C-101B-9397-08002B2CF9AE}">
    <vt:lpwstr/>
  </property>
  <property name="FSC#ATSTATECFG@1.1001:BankAccountOwner" pid="134" fmtid="{D5CDD505-2E9C-101B-9397-08002B2CF9AE}">
    <vt:lpwstr/>
  </property>
  <property name="FSC#ATSTATECFG@1.1001:BankInstitute" pid="135" fmtid="{D5CDD505-2E9C-101B-9397-08002B2CF9AE}">
    <vt:lpwstr/>
  </property>
  <property name="FSC#ATSTATECFG@1.1001:BankAccountID" pid="136" fmtid="{D5CDD505-2E9C-101B-9397-08002B2CF9AE}">
    <vt:lpwstr/>
  </property>
  <property name="FSC#ATSTATECFG@1.1001:BankAccountIBAN" pid="137" fmtid="{D5CDD505-2E9C-101B-9397-08002B2CF9AE}">
    <vt:lpwstr/>
  </property>
  <property name="FSC#ATSTATECFG@1.1001:BankAccountBIC" pid="138" fmtid="{D5CDD505-2E9C-101B-9397-08002B2CF9AE}">
    <vt:lpwstr/>
  </property>
  <property name="FSC#ATSTATECFG@1.1001:BankName" pid="139" fmtid="{D5CDD505-2E9C-101B-9397-08002B2CF9AE}">
    <vt:lpwstr/>
  </property>
  <property name="FSC#COOELAK@1.1001:ObjectAddressees" pid="140" fmtid="{D5CDD505-2E9C-101B-9397-08002B2CF9AE}">
    <vt:lpwstr/>
  </property>
  <property name="FSC#COOELAK@1.1001:replyreference" pid="141" fmtid="{D5CDD505-2E9C-101B-9397-08002B2CF9AE}">
    <vt:lpwstr/>
  </property>
  <property name="FSC#FSCGOVDE@1.1001:FileRefOUEmail" pid="142" fmtid="{D5CDD505-2E9C-101B-9397-08002B2CF9AE}">
    <vt:lpwstr/>
  </property>
  <property name="FSC#FSCGOVDE@1.1001:ProcedureReference" pid="143" fmtid="{D5CDD505-2E9C-101B-9397-08002B2CF9AE}">
    <vt:lpwstr>6032-0009#2024/0003-0850 DLR 4 Mosel Abt. 431</vt:lpwstr>
  </property>
  <property name="FSC#FSCGOVDE@1.1001:FileSubject" pid="144" fmtid="{D5CDD505-2E9C-101B-9397-08002B2CF9AE}">
    <vt:lpwstr>EL-0501 Niederlassungsbeihilfe Junglandwirtinnen und Junglandwirte (NLB) - Koordination</vt:lpwstr>
  </property>
  <property name="FSC#FSCGOVDE@1.1001:ProcedureSubject" pid="145" fmtid="{D5CDD505-2E9C-101B-9397-08002B2CF9AE}">
    <vt:lpwstr>Formulare</vt:lpwstr>
  </property>
  <property name="FSC#FSCGOVDE@1.1001:SignFinalVersionBy" pid="146" fmtid="{D5CDD505-2E9C-101B-9397-08002B2CF9AE}">
    <vt:lpwstr/>
  </property>
  <property name="FSC#FSCGOVDE@1.1001:SignFinalVersionAt" pid="147" fmtid="{D5CDD505-2E9C-101B-9397-08002B2CF9AE}">
    <vt:lpwstr/>
  </property>
  <property name="FSC#FSCGOVDE@1.1001:ProcedureRefBarCode" pid="148" fmtid="{D5CDD505-2E9C-101B-9397-08002B2CF9AE}">
    <vt:lpwstr>6032-0009#2024/0003-0850 DLR 4 Mosel Abt. 431</vt:lpwstr>
  </property>
  <property name="FSC#FSCGOVDE@1.1001:FileAddSubj" pid="149" fmtid="{D5CDD505-2E9C-101B-9397-08002B2CF9AE}">
    <vt:lpwstr/>
  </property>
  <property name="FSC#FSCGOVDE@1.1001:DocumentSubj" pid="150" fmtid="{D5CDD505-2E9C-101B-9397-08002B2CF9AE}">
    <vt:lpwstr>EL-0501 Publizität Homepage</vt:lpwstr>
  </property>
  <property name="FSC#FSCGOVDE@1.1001:FileRel" pid="151" fmtid="{D5CDD505-2E9C-101B-9397-08002B2CF9AE}">
    <vt:lpwstr/>
  </property>
  <property name="FSC#DEPRECONFIG@15.1001:DocumentTitle" pid="152" fmtid="{D5CDD505-2E9C-101B-9397-08002B2CF9AE}">
    <vt:lpwstr/>
  </property>
  <property name="FSC#DEPRECONFIG@15.1001:ProcedureTitle" pid="153" fmtid="{D5CDD505-2E9C-101B-9397-08002B2CF9AE}">
    <vt:lpwstr/>
  </property>
  <property name="FSC#DEPRECONFIG@15.1001:AuthorTitle" pid="154" fmtid="{D5CDD505-2E9C-101B-9397-08002B2CF9AE}">
    <vt:lpwstr/>
  </property>
  <property name="FSC#DEPRECONFIG@15.1001:AuthorSalution" pid="155" fmtid="{D5CDD505-2E9C-101B-9397-08002B2CF9AE}">
    <vt:lpwstr>Agrarförderung</vt:lpwstr>
  </property>
  <property name="FSC#DEPRECONFIG@15.1001:AuthorName" pid="156" fmtid="{D5CDD505-2E9C-101B-9397-08002B2CF9AE}">
    <vt:lpwstr>Lisa Bollig</vt:lpwstr>
  </property>
  <property name="FSC#DEPRECONFIG@15.1001:AuthorMail" pid="157" fmtid="{D5CDD505-2E9C-101B-9397-08002B2CF9AE}">
    <vt:lpwstr>lisa.bollig@dlr.rlp.de</vt:lpwstr>
  </property>
  <property name="FSC#DEPRECONFIG@15.1001:AuthorTelephone" pid="158" fmtid="{D5CDD505-2E9C-101B-9397-08002B2CF9AE}">
    <vt:lpwstr>06531/956-513</vt:lpwstr>
  </property>
  <property name="FSC#DEPRECONFIG@15.1001:AuthorFax" pid="159" fmtid="{D5CDD505-2E9C-101B-9397-08002B2CF9AE}">
    <vt:lpwstr>06531/956-103</vt:lpwstr>
  </property>
  <property name="FSC#DEPRECONFIG@15.1001:AuthorOE" pid="160" fmtid="{D5CDD505-2E9C-101B-9397-08002B2CF9AE}">
    <vt:lpwstr>0850 DLR 4 Mosel Abt. 431 (DLR 4 Mosel Abteilung 431 Agrarförderung)</vt:lpwstr>
  </property>
  <property name="FSC#COOSYSTEM@1.1:Container" pid="161" fmtid="{D5CDD505-2E9C-101B-9397-08002B2CF9AE}">
    <vt:lpwstr>COO.2298.130.2.2364219</vt:lpwstr>
  </property>
  <property name="FSC#FSCFOLIO@1.1001:docpropproject" pid="162" fmtid="{D5CDD505-2E9C-101B-9397-08002B2CF9AE}">
    <vt:lpwstr/>
  </property>
</Properties>
</file>